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2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0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5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7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7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7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61A3-5657-4EAB-A76E-B67AF033AA8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5B7CB-4F74-4385-AD9A-6A49656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ILMU 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Fitri</a:t>
            </a:r>
            <a:r>
              <a:rPr lang="en-US" dirty="0" smtClean="0"/>
              <a:t> </a:t>
            </a:r>
            <a:r>
              <a:rPr lang="en-US" dirty="0" err="1" smtClean="0"/>
              <a:t>Wahyuni.S.H,.M.H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60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PENEGAKAN HUKUM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rasa </a:t>
            </a:r>
            <a:r>
              <a:rPr lang="en-US" dirty="0" err="1" smtClean="0"/>
              <a:t>keadilan</a:t>
            </a:r>
            <a:r>
              <a:rPr lang="en-US" dirty="0" smtClean="0"/>
              <a:t>, rasa </a:t>
            </a:r>
            <a:r>
              <a:rPr lang="en-US" dirty="0" err="1" smtClean="0"/>
              <a:t>kegunaan</a:t>
            </a:r>
            <a:r>
              <a:rPr lang="en-US" dirty="0" smtClean="0"/>
              <a:t>. </a:t>
            </a:r>
            <a:r>
              <a:rPr lang="en-US" dirty="0" err="1" smtClean="0"/>
              <a:t>Perlindunga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 </a:t>
            </a:r>
            <a:r>
              <a:rPr lang="en-US" dirty="0" err="1" smtClean="0"/>
              <a:t>Pelaksaaan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normal, </a:t>
            </a:r>
            <a:r>
              <a:rPr lang="en-US" dirty="0" err="1" smtClean="0"/>
              <a:t>damai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hokum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dilanggar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ditegakan</a:t>
            </a:r>
            <a:r>
              <a:rPr lang="en-US" dirty="0" smtClean="0"/>
              <a:t>. </a:t>
            </a:r>
            <a:r>
              <a:rPr lang="en-US" dirty="0" err="1" smtClean="0"/>
              <a:t>Melalui</a:t>
            </a:r>
            <a:r>
              <a:rPr lang="en-US" dirty="0" smtClean="0"/>
              <a:t>,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01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Ada 3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Kemanfaatan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82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ditegakkan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mengharapkan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ditetapkannya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hukumlah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.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peribahasa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“Fiat </a:t>
            </a:r>
            <a:r>
              <a:rPr lang="en-US" dirty="0" err="1" smtClean="0"/>
              <a:t>juslitia</a:t>
            </a:r>
            <a:r>
              <a:rPr lang="en-US" dirty="0" smtClean="0"/>
              <a:t> et </a:t>
            </a:r>
            <a:r>
              <a:rPr lang="en-US" dirty="0" err="1" smtClean="0"/>
              <a:t>perereat</a:t>
            </a:r>
            <a:r>
              <a:rPr lang="en-US" dirty="0" smtClean="0"/>
              <a:t> </a:t>
            </a:r>
            <a:r>
              <a:rPr lang="en-US" dirty="0" err="1" smtClean="0"/>
              <a:t>moudus</a:t>
            </a:r>
            <a:r>
              <a:rPr lang="en-US" dirty="0" smtClean="0"/>
              <a:t>” 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runtuh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ditegakkan.Hal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smtClean="0"/>
              <a:t>. </a:t>
            </a:r>
          </a:p>
          <a:p>
            <a:r>
              <a:rPr lang="en-US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Yustisiabel</a:t>
            </a:r>
            <a:r>
              <a:rPr lang="en-US" dirty="0" smtClean="0"/>
              <a:t> (</a:t>
            </a:r>
            <a:r>
              <a:rPr lang="en-US" dirty="0" err="1" smtClean="0"/>
              <a:t>pencari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sewenang-wenang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. </a:t>
            </a:r>
            <a:r>
              <a:rPr lang="en-US" dirty="0" err="1" smtClean="0"/>
              <a:t>Mengaharapkan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leih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.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ditegakan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keresahan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8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tertib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terlindungi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kedamaian</a:t>
            </a:r>
            <a:r>
              <a:rPr lang="en-US" dirty="0" smtClean="0"/>
              <a:t>,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7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TENTANG TUJUAN HUKUM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Aristoteles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karyanya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Retonika</a:t>
            </a:r>
            <a:r>
              <a:rPr lang="en-US" dirty="0" smtClean="0"/>
              <a:t>.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menerimanya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utility,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yang </a:t>
            </a:r>
            <a:r>
              <a:rPr lang="en-US" dirty="0" err="1" smtClean="0"/>
              <a:t>berfaedah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kebahagiaan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</a:t>
            </a:r>
            <a:r>
              <a:rPr lang="en-US" dirty="0" err="1" smtClean="0"/>
              <a:t>sebanyak-banyaknya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dogmatik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mencipatakan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hargai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zamannya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ALIRAN-ALIRAN HUKUM DALAM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dirty="0" smtClean="0"/>
              <a:t>Ada 3 </a:t>
            </a:r>
            <a:r>
              <a:rPr lang="en-US" sz="5600" dirty="0" err="1" smtClean="0"/>
              <a:t>aliran</a:t>
            </a:r>
            <a:r>
              <a:rPr lang="en-US" sz="5600" dirty="0" smtClean="0"/>
              <a:t> </a:t>
            </a:r>
            <a:r>
              <a:rPr lang="en-US" sz="5600" dirty="0" err="1" smtClean="0"/>
              <a:t>tentang</a:t>
            </a:r>
            <a:r>
              <a:rPr lang="en-US" sz="5600" dirty="0" smtClean="0"/>
              <a:t> </a:t>
            </a:r>
            <a:r>
              <a:rPr lang="en-US" sz="5600" dirty="0" err="1" smtClean="0"/>
              <a:t>hubungan</a:t>
            </a:r>
            <a:r>
              <a:rPr lang="en-US" sz="5600" dirty="0" smtClean="0"/>
              <a:t> </a:t>
            </a:r>
            <a:r>
              <a:rPr lang="en-US" sz="5600" dirty="0" err="1" smtClean="0"/>
              <a:t>hukum</a:t>
            </a:r>
            <a:r>
              <a:rPr lang="en-US" sz="5600" dirty="0" smtClean="0"/>
              <a:t> </a:t>
            </a:r>
            <a:r>
              <a:rPr lang="en-US" sz="5600" dirty="0" err="1" smtClean="0"/>
              <a:t>dan</a:t>
            </a:r>
            <a:r>
              <a:rPr lang="en-US" sz="5600" dirty="0" smtClean="0"/>
              <a:t> </a:t>
            </a:r>
            <a:r>
              <a:rPr lang="en-US" sz="5600" dirty="0" err="1" smtClean="0"/>
              <a:t>Undang-Undang</a:t>
            </a:r>
            <a:r>
              <a:rPr lang="en-US" sz="5600" dirty="0" smtClean="0"/>
              <a:t> </a:t>
            </a:r>
            <a:r>
              <a:rPr lang="en-US" sz="5600" dirty="0" err="1" smtClean="0"/>
              <a:t>yaitu</a:t>
            </a:r>
            <a:r>
              <a:rPr lang="en-US" sz="5600" dirty="0" smtClean="0"/>
              <a:t>:</a:t>
            </a:r>
          </a:p>
          <a:p>
            <a:pPr marL="0" indent="0">
              <a:buNone/>
            </a:pPr>
            <a:r>
              <a:rPr lang="en-US" sz="5600" dirty="0" smtClean="0"/>
              <a:t>a. </a:t>
            </a:r>
            <a:r>
              <a:rPr lang="en-US" sz="5600" dirty="0" err="1" smtClean="0"/>
              <a:t>Aliran</a:t>
            </a:r>
            <a:r>
              <a:rPr lang="en-US" sz="5600" dirty="0" smtClean="0"/>
              <a:t> </a:t>
            </a:r>
            <a:r>
              <a:rPr lang="en-US" sz="5600" dirty="0" err="1" smtClean="0"/>
              <a:t>Legisme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/>
              <a:t> </a:t>
            </a:r>
            <a:r>
              <a:rPr lang="en-US" sz="5600" dirty="0" smtClean="0"/>
              <a:t>    </a:t>
            </a:r>
            <a:r>
              <a:rPr lang="en-US" sz="5600" dirty="0" err="1" smtClean="0"/>
              <a:t>Karena</a:t>
            </a:r>
            <a:r>
              <a:rPr lang="en-US" sz="5600" dirty="0" smtClean="0"/>
              <a:t> </a:t>
            </a:r>
            <a:r>
              <a:rPr lang="en-US" sz="5600" dirty="0" err="1" smtClean="0"/>
              <a:t>adanyan</a:t>
            </a:r>
            <a:r>
              <a:rPr lang="en-US" sz="5600" dirty="0" smtClean="0"/>
              <a:t> </a:t>
            </a:r>
            <a:r>
              <a:rPr lang="en-US" sz="5600" dirty="0" err="1" smtClean="0"/>
              <a:t>kepastian</a:t>
            </a:r>
            <a:r>
              <a:rPr lang="en-US" sz="5600" dirty="0" smtClean="0"/>
              <a:t> </a:t>
            </a:r>
            <a:r>
              <a:rPr lang="en-US" sz="5600" dirty="0" err="1" smtClean="0"/>
              <a:t>hukum</a:t>
            </a:r>
            <a:r>
              <a:rPr lang="en-US" sz="5600" dirty="0" smtClean="0"/>
              <a:t> </a:t>
            </a:r>
            <a:r>
              <a:rPr lang="en-US" sz="5600" dirty="0" err="1" smtClean="0"/>
              <a:t>kodifikasi</a:t>
            </a:r>
            <a:r>
              <a:rPr lang="en-US" sz="5600" dirty="0" smtClean="0"/>
              <a:t> </a:t>
            </a:r>
            <a:r>
              <a:rPr lang="en-US" sz="5600" dirty="0" err="1" smtClean="0"/>
              <a:t>menganggap</a:t>
            </a:r>
            <a:r>
              <a:rPr lang="en-US" sz="5600" dirty="0" smtClean="0"/>
              <a:t> </a:t>
            </a:r>
            <a:r>
              <a:rPr lang="en-US" sz="5600" dirty="0" err="1" smtClean="0"/>
              <a:t>bahwa</a:t>
            </a:r>
            <a:r>
              <a:rPr lang="en-US" sz="5600" dirty="0" smtClean="0"/>
              <a:t>:</a:t>
            </a:r>
          </a:p>
          <a:p>
            <a:pPr marL="0" indent="0">
              <a:buNone/>
            </a:pPr>
            <a:r>
              <a:rPr lang="en-US" sz="5600" dirty="0" smtClean="0"/>
              <a:t>1) </a:t>
            </a:r>
            <a:r>
              <a:rPr lang="en-US" sz="5600" dirty="0" err="1" smtClean="0"/>
              <a:t>Diluar</a:t>
            </a:r>
            <a:r>
              <a:rPr lang="en-US" sz="5600" dirty="0" smtClean="0"/>
              <a:t> </a:t>
            </a:r>
            <a:r>
              <a:rPr lang="en-US" sz="5600" dirty="0" err="1" smtClean="0"/>
              <a:t>undang-undang</a:t>
            </a:r>
            <a:r>
              <a:rPr lang="en-US" sz="5600" dirty="0" smtClean="0"/>
              <a:t> </a:t>
            </a:r>
            <a:r>
              <a:rPr lang="en-US" sz="5600" dirty="0" err="1" smtClean="0"/>
              <a:t>tidak</a:t>
            </a:r>
            <a:r>
              <a:rPr lang="en-US" sz="5600" dirty="0" smtClean="0"/>
              <a:t> </a:t>
            </a:r>
            <a:r>
              <a:rPr lang="en-US" sz="5600" dirty="0" err="1" smtClean="0"/>
              <a:t>ada</a:t>
            </a:r>
            <a:r>
              <a:rPr lang="en-US" sz="5600" dirty="0" smtClean="0"/>
              <a:t> </a:t>
            </a:r>
            <a:r>
              <a:rPr lang="en-US" sz="5600" dirty="0" err="1" smtClean="0"/>
              <a:t>hukum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2) </a:t>
            </a:r>
            <a:r>
              <a:rPr lang="en-US" sz="5600" dirty="0" err="1" smtClean="0"/>
              <a:t>Sumber</a:t>
            </a:r>
            <a:r>
              <a:rPr lang="en-US" sz="5600" dirty="0" smtClean="0"/>
              <a:t> </a:t>
            </a:r>
            <a:r>
              <a:rPr lang="en-US" sz="5600" dirty="0" err="1" smtClean="0"/>
              <a:t>hukum</a:t>
            </a:r>
            <a:r>
              <a:rPr lang="en-US" sz="5600" dirty="0" smtClean="0"/>
              <a:t> </a:t>
            </a:r>
            <a:r>
              <a:rPr lang="en-US" sz="5600" dirty="0" err="1" smtClean="0"/>
              <a:t>satu-satunya</a:t>
            </a:r>
            <a:r>
              <a:rPr lang="en-US" sz="5600" dirty="0" smtClean="0"/>
              <a:t> </a:t>
            </a:r>
            <a:r>
              <a:rPr lang="en-US" sz="5600" dirty="0" err="1" smtClean="0"/>
              <a:t>adalah</a:t>
            </a:r>
            <a:r>
              <a:rPr lang="en-US" sz="5600" dirty="0" smtClean="0"/>
              <a:t> </a:t>
            </a:r>
            <a:r>
              <a:rPr lang="en-US" sz="5600" dirty="0" err="1" smtClean="0"/>
              <a:t>undang-undang</a:t>
            </a:r>
            <a:r>
              <a:rPr lang="en-US" sz="5600" dirty="0" smtClean="0"/>
              <a:t> </a:t>
            </a:r>
          </a:p>
          <a:p>
            <a:pPr marL="0" indent="0">
              <a:buNone/>
            </a:pPr>
            <a:r>
              <a:rPr lang="en-US" sz="5600" dirty="0" smtClean="0"/>
              <a:t>3) Hakim </a:t>
            </a:r>
            <a:r>
              <a:rPr lang="en-US" sz="5600" dirty="0" err="1" smtClean="0"/>
              <a:t>memutus</a:t>
            </a:r>
            <a:r>
              <a:rPr lang="en-US" sz="5600" dirty="0" smtClean="0"/>
              <a:t> </a:t>
            </a:r>
            <a:r>
              <a:rPr lang="en-US" sz="5600" dirty="0" err="1" smtClean="0"/>
              <a:t>perkara</a:t>
            </a:r>
            <a:r>
              <a:rPr lang="en-US" sz="5600" dirty="0" smtClean="0"/>
              <a:t> </a:t>
            </a:r>
            <a:r>
              <a:rPr lang="en-US" sz="5600" dirty="0" err="1" smtClean="0"/>
              <a:t>berdasarkan</a:t>
            </a:r>
            <a:r>
              <a:rPr lang="en-US" sz="5600" dirty="0" smtClean="0"/>
              <a:t> </a:t>
            </a:r>
            <a:r>
              <a:rPr lang="en-US" sz="5600" dirty="0" err="1" smtClean="0"/>
              <a:t>undang-undang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4) Hakim </a:t>
            </a:r>
            <a:r>
              <a:rPr lang="en-US" sz="5600" dirty="0" err="1" smtClean="0"/>
              <a:t>hanya</a:t>
            </a:r>
            <a:r>
              <a:rPr lang="en-US" sz="5600" dirty="0" smtClean="0"/>
              <a:t> </a:t>
            </a:r>
            <a:r>
              <a:rPr lang="en-US" sz="5600" dirty="0" err="1" smtClean="0"/>
              <a:t>sebagai</a:t>
            </a:r>
            <a:r>
              <a:rPr lang="en-US" sz="5600" dirty="0" smtClean="0"/>
              <a:t> </a:t>
            </a:r>
            <a:r>
              <a:rPr lang="en-US" sz="5600" dirty="0" err="1" smtClean="0"/>
              <a:t>terompet</a:t>
            </a:r>
            <a:r>
              <a:rPr lang="en-US" sz="5600" dirty="0" smtClean="0"/>
              <a:t> </a:t>
            </a:r>
            <a:r>
              <a:rPr lang="en-US" sz="5600" dirty="0" err="1" smtClean="0"/>
              <a:t>undang-undang</a:t>
            </a:r>
            <a:endParaRPr lang="en-US" sz="5600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b. </a:t>
            </a:r>
            <a:r>
              <a:rPr lang="en-US" sz="5600" dirty="0" err="1" smtClean="0"/>
              <a:t>Aliran</a:t>
            </a:r>
            <a:r>
              <a:rPr lang="en-US" sz="5600" dirty="0" smtClean="0"/>
              <a:t> </a:t>
            </a:r>
            <a:r>
              <a:rPr lang="en-US" sz="5600" dirty="0" err="1" smtClean="0"/>
              <a:t>Rechtslehre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     </a:t>
            </a:r>
            <a:r>
              <a:rPr lang="en-US" sz="5600" dirty="0" err="1" smtClean="0"/>
              <a:t>Adalah</a:t>
            </a:r>
            <a:r>
              <a:rPr lang="en-US" sz="5600" dirty="0" smtClean="0"/>
              <a:t> yang </a:t>
            </a:r>
            <a:r>
              <a:rPr lang="en-US" sz="5600" dirty="0" err="1" smtClean="0"/>
              <a:t>bertolak</a:t>
            </a:r>
            <a:r>
              <a:rPr lang="en-US" sz="5600" dirty="0" smtClean="0"/>
              <a:t> </a:t>
            </a:r>
            <a:r>
              <a:rPr lang="en-US" sz="5600" dirty="0" err="1" smtClean="0"/>
              <a:t>belakang</a:t>
            </a:r>
            <a:r>
              <a:rPr lang="en-US" sz="5600" dirty="0" smtClean="0"/>
              <a:t> </a:t>
            </a:r>
            <a:r>
              <a:rPr lang="en-US" sz="5600" dirty="0" err="1" smtClean="0"/>
              <a:t>dengan</a:t>
            </a:r>
            <a:r>
              <a:rPr lang="en-US" sz="5600" dirty="0" smtClean="0"/>
              <a:t> </a:t>
            </a:r>
            <a:r>
              <a:rPr lang="en-US" sz="5600" dirty="0" err="1" smtClean="0"/>
              <a:t>aliran</a:t>
            </a:r>
            <a:r>
              <a:rPr lang="en-US" sz="5600" dirty="0" smtClean="0"/>
              <a:t> </a:t>
            </a:r>
            <a:r>
              <a:rPr lang="en-US" sz="5600" dirty="0" err="1" smtClean="0"/>
              <a:t>legisme</a:t>
            </a:r>
            <a:r>
              <a:rPr lang="en-US" sz="5600" dirty="0" smtClean="0"/>
              <a:t>. Dan </a:t>
            </a:r>
            <a:r>
              <a:rPr lang="en-US" sz="5600" dirty="0" err="1" smtClean="0"/>
              <a:t>mengatakan</a:t>
            </a:r>
            <a:r>
              <a:rPr lang="en-US" sz="5600" dirty="0" smtClean="0"/>
              <a:t> </a:t>
            </a:r>
            <a:r>
              <a:rPr lang="en-US" sz="5600" dirty="0" err="1" smtClean="0"/>
              <a:t>bahwa</a:t>
            </a:r>
            <a:r>
              <a:rPr lang="en-US" sz="5600" dirty="0" smtClean="0"/>
              <a:t> </a:t>
            </a:r>
            <a:r>
              <a:rPr lang="en-US" sz="5600" dirty="0" err="1" smtClean="0"/>
              <a:t>hukum</a:t>
            </a:r>
            <a:r>
              <a:rPr lang="en-US" sz="5600" dirty="0" smtClean="0"/>
              <a:t> </a:t>
            </a:r>
            <a:r>
              <a:rPr lang="en-US" sz="5600" dirty="0" err="1" smtClean="0"/>
              <a:t>hanya</a:t>
            </a:r>
            <a:r>
              <a:rPr lang="en-US" sz="5600" dirty="0" smtClean="0"/>
              <a:t> </a:t>
            </a:r>
            <a:r>
              <a:rPr lang="en-US" sz="5600" dirty="0" err="1" smtClean="0"/>
              <a:t>terdapat</a:t>
            </a:r>
            <a:r>
              <a:rPr lang="en-US" sz="5600" dirty="0" smtClean="0"/>
              <a:t> </a:t>
            </a:r>
            <a:r>
              <a:rPr lang="en-US" sz="5600" dirty="0" err="1" smtClean="0"/>
              <a:t>diluar</a:t>
            </a:r>
            <a:r>
              <a:rPr lang="en-US" sz="5600" dirty="0" smtClean="0"/>
              <a:t> </a:t>
            </a:r>
            <a:r>
              <a:rPr lang="en-US" sz="5600" dirty="0" err="1" smtClean="0"/>
              <a:t>undang-undang</a:t>
            </a:r>
            <a:r>
              <a:rPr lang="en-US" sz="5600" dirty="0" smtClean="0"/>
              <a:t>. Hakim </a:t>
            </a:r>
            <a:r>
              <a:rPr lang="en-US" sz="5600" dirty="0" err="1" smtClean="0"/>
              <a:t>memutus</a:t>
            </a:r>
            <a:r>
              <a:rPr lang="en-US" sz="5600" dirty="0" smtClean="0"/>
              <a:t> </a:t>
            </a:r>
            <a:r>
              <a:rPr lang="en-US" sz="5600" dirty="0" err="1" smtClean="0"/>
              <a:t>berdasarkan</a:t>
            </a:r>
            <a:r>
              <a:rPr lang="en-US" sz="5600" dirty="0" smtClean="0"/>
              <a:t> </a:t>
            </a:r>
            <a:r>
              <a:rPr lang="en-US" sz="5600" dirty="0" err="1" smtClean="0"/>
              <a:t>keyakinan</a:t>
            </a:r>
            <a:r>
              <a:rPr lang="en-US" sz="5600" dirty="0" smtClean="0"/>
              <a:t> hakim. </a:t>
            </a:r>
            <a:r>
              <a:rPr lang="en-US" sz="5600" dirty="0" err="1" smtClean="0"/>
              <a:t>Satu-satunya</a:t>
            </a:r>
            <a:r>
              <a:rPr lang="en-US" sz="5600" dirty="0" smtClean="0"/>
              <a:t> </a:t>
            </a:r>
            <a:r>
              <a:rPr lang="en-US" sz="5600" dirty="0" err="1" smtClean="0"/>
              <a:t>sumber</a:t>
            </a:r>
            <a:r>
              <a:rPr lang="en-US" sz="5600" dirty="0" smtClean="0"/>
              <a:t> </a:t>
            </a:r>
            <a:r>
              <a:rPr lang="en-US" sz="5600" dirty="0" err="1" smtClean="0"/>
              <a:t>hukum</a:t>
            </a:r>
            <a:r>
              <a:rPr lang="en-US" sz="5600" dirty="0" smtClean="0"/>
              <a:t> </a:t>
            </a:r>
            <a:r>
              <a:rPr lang="en-US" sz="5600" dirty="0" err="1" smtClean="0"/>
              <a:t>adalah</a:t>
            </a:r>
            <a:r>
              <a:rPr lang="en-US" sz="5600" dirty="0" smtClean="0"/>
              <a:t> </a:t>
            </a:r>
            <a:r>
              <a:rPr lang="en-US" sz="5600" dirty="0" err="1" smtClean="0"/>
              <a:t>yurisprudensi</a:t>
            </a:r>
            <a:r>
              <a:rPr lang="en-US" sz="5600" dirty="0" smtClean="0"/>
              <a:t>.</a:t>
            </a:r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c. </a:t>
            </a:r>
            <a:r>
              <a:rPr lang="en-US" sz="5600" dirty="0" err="1" smtClean="0"/>
              <a:t>Aliran</a:t>
            </a:r>
            <a:r>
              <a:rPr lang="en-US" sz="5600" dirty="0" smtClean="0"/>
              <a:t> </a:t>
            </a:r>
            <a:r>
              <a:rPr lang="en-US" sz="5600" dirty="0" err="1" smtClean="0"/>
              <a:t>Rechtvinding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     </a:t>
            </a:r>
            <a:r>
              <a:rPr lang="en-US" sz="5600" dirty="0" err="1" smtClean="0"/>
              <a:t>Adalah</a:t>
            </a:r>
            <a:r>
              <a:rPr lang="en-US" sz="5600" dirty="0" smtClean="0"/>
              <a:t> </a:t>
            </a:r>
            <a:r>
              <a:rPr lang="en-US" sz="5600" dirty="0" err="1" smtClean="0"/>
              <a:t>sumber</a:t>
            </a:r>
            <a:r>
              <a:rPr lang="en-US" sz="5600" dirty="0" smtClean="0"/>
              <a:t> </a:t>
            </a:r>
            <a:r>
              <a:rPr lang="en-US" sz="5600" dirty="0" err="1" smtClean="0"/>
              <a:t>hukum</a:t>
            </a:r>
            <a:r>
              <a:rPr lang="en-US" sz="5600" dirty="0" smtClean="0"/>
              <a:t> </a:t>
            </a:r>
            <a:r>
              <a:rPr lang="en-US" sz="5600" dirty="0" err="1" smtClean="0"/>
              <a:t>ada</a:t>
            </a:r>
            <a:r>
              <a:rPr lang="en-US" sz="5600" dirty="0" smtClean="0"/>
              <a:t> </a:t>
            </a:r>
            <a:r>
              <a:rPr lang="en-US" sz="5600" dirty="0" err="1" smtClean="0"/>
              <a:t>beberapa</a:t>
            </a:r>
            <a:r>
              <a:rPr lang="en-US" sz="5600" dirty="0" smtClean="0"/>
              <a:t> </a:t>
            </a:r>
            <a:r>
              <a:rPr lang="en-US" sz="5600" dirty="0" err="1" smtClean="0"/>
              <a:t>macam</a:t>
            </a:r>
            <a:r>
              <a:rPr lang="en-US" sz="5600" dirty="0" smtClean="0"/>
              <a:t>:</a:t>
            </a:r>
          </a:p>
          <a:p>
            <a:pPr marL="0" indent="0">
              <a:buNone/>
            </a:pPr>
            <a:r>
              <a:rPr lang="en-US" sz="5600" dirty="0" smtClean="0"/>
              <a:t>1) </a:t>
            </a:r>
            <a:r>
              <a:rPr lang="en-US" sz="5600" dirty="0" err="1" smtClean="0"/>
              <a:t>Undang-Undang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2) </a:t>
            </a:r>
            <a:r>
              <a:rPr lang="en-US" sz="5600" dirty="0" err="1" smtClean="0"/>
              <a:t>Putusan</a:t>
            </a:r>
            <a:r>
              <a:rPr lang="en-US" sz="5600" dirty="0" smtClean="0"/>
              <a:t> hakim</a:t>
            </a:r>
          </a:p>
          <a:p>
            <a:pPr marL="0" indent="0">
              <a:buNone/>
            </a:pPr>
            <a:r>
              <a:rPr lang="en-US" sz="5600" dirty="0" smtClean="0"/>
              <a:t>3) </a:t>
            </a:r>
            <a:r>
              <a:rPr lang="en-US" sz="5600" dirty="0" err="1" smtClean="0"/>
              <a:t>Kejaksaan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4) Tata </a:t>
            </a:r>
            <a:r>
              <a:rPr lang="en-US" sz="5600" dirty="0" err="1" smtClean="0"/>
              <a:t>negara</a:t>
            </a:r>
            <a:endParaRPr lang="en-US" sz="5600" dirty="0" smtClean="0"/>
          </a:p>
          <a:p>
            <a:pPr marL="0" indent="0">
              <a:buNone/>
            </a:pPr>
            <a:r>
              <a:rPr lang="en-US" sz="5600" dirty="0" smtClean="0"/>
              <a:t>5) </a:t>
            </a:r>
            <a:r>
              <a:rPr lang="en-US" sz="5600" dirty="0" err="1" smtClean="0"/>
              <a:t>Doktrin</a:t>
            </a:r>
            <a:endParaRPr lang="en-US" sz="5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0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theokrasi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 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agama.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orang yang </a:t>
            </a:r>
            <a:r>
              <a:rPr lang="en-US" dirty="0" err="1" smtClean="0"/>
              <a:t>fanatik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(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),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yang </a:t>
            </a:r>
            <a:r>
              <a:rPr lang="en-US" dirty="0" err="1" smtClean="0"/>
              <a:t>memerintah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diperintah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memaksakan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rakyatnya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).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buktinya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mahzab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yang </a:t>
            </a:r>
            <a:r>
              <a:rPr lang="en-US" dirty="0" err="1" smtClean="0"/>
              <a:t>menelaah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bertitik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diganggu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8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b.Menurut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 err="1" smtClean="0"/>
              <a:t>Menurut</a:t>
            </a:r>
            <a:r>
              <a:rPr lang="en-US" dirty="0" smtClean="0"/>
              <a:t> Prof. </a:t>
            </a:r>
            <a:r>
              <a:rPr lang="en-US" dirty="0" err="1" smtClean="0"/>
              <a:t>Kusumaatmadja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Orang </a:t>
            </a:r>
            <a:r>
              <a:rPr lang="en-US" dirty="0" err="1" smtClean="0"/>
              <a:t>menaati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shaleh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Orang </a:t>
            </a:r>
            <a:r>
              <a:rPr lang="en-US" dirty="0" err="1" smtClean="0"/>
              <a:t>menaati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disekelilingnya</a:t>
            </a:r>
            <a:r>
              <a:rPr lang="en-US" dirty="0" smtClean="0"/>
              <a:t>. </a:t>
            </a:r>
            <a:r>
              <a:rPr lang="en-US" dirty="0" err="1" smtClean="0"/>
              <a:t>Kemudia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perhitungkan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menaati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melanggarnya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Ada orang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lain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orang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Utrech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Orang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Karena</a:t>
            </a:r>
            <a:r>
              <a:rPr lang="en-US" dirty="0" smtClean="0"/>
              <a:t> orang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menerimanya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rasa </a:t>
            </a:r>
            <a:r>
              <a:rPr lang="en-US" dirty="0" err="1" smtClean="0"/>
              <a:t>ketentraman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melanggarnya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menghendaki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orang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3 )</a:t>
            </a:r>
            <a:r>
              <a:rPr lang="en-US" dirty="0" err="1" smtClean="0"/>
              <a:t>Menurut</a:t>
            </a:r>
            <a:r>
              <a:rPr lang="en-US" dirty="0" smtClean="0"/>
              <a:t> Prof. </a:t>
            </a:r>
            <a:r>
              <a:rPr lang="en-US" dirty="0" err="1" smtClean="0"/>
              <a:t>Kusumaatmadja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Orang </a:t>
            </a:r>
            <a:r>
              <a:rPr lang="en-US" dirty="0" err="1" smtClean="0"/>
              <a:t>menaati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shaleh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Orang </a:t>
            </a:r>
            <a:r>
              <a:rPr lang="en-US" dirty="0" err="1" smtClean="0"/>
              <a:t>menaati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disekelilingnya</a:t>
            </a:r>
            <a:r>
              <a:rPr lang="en-US" dirty="0" smtClean="0"/>
              <a:t>. </a:t>
            </a:r>
            <a:r>
              <a:rPr lang="en-US" dirty="0" err="1" smtClean="0"/>
              <a:t>Kemudia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perhitungkan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menaati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melanggarnya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Ada orang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lain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orang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4)</a:t>
            </a:r>
            <a:r>
              <a:rPr lang="en-US" dirty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Utrech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Orang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Karena</a:t>
            </a:r>
            <a:r>
              <a:rPr lang="en-US" dirty="0" smtClean="0"/>
              <a:t> orang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menerimanya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rasa </a:t>
            </a:r>
            <a:r>
              <a:rPr lang="en-US" dirty="0" err="1" smtClean="0"/>
              <a:t>ketentraman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melanggarnya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menghendaki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orang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5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SANKSI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kata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,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mebuktikan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menangkis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ditaatinya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Si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pengemban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dituang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KUHP (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), KUHAP (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memaksakan</a:t>
            </a:r>
            <a:r>
              <a:rPr lang="en-US" dirty="0" smtClean="0"/>
              <a:t> </a:t>
            </a:r>
            <a:r>
              <a:rPr lang="en-US" dirty="0" err="1" smtClean="0"/>
              <a:t>ditaatinya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penjelmaan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peri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5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azas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Si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di </a:t>
            </a:r>
            <a:r>
              <a:rPr lang="en-US" dirty="0" err="1" smtClean="0"/>
              <a:t>persidangan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azas</a:t>
            </a:r>
            <a:r>
              <a:rPr lang="en-US" dirty="0" smtClean="0"/>
              <a:t> yang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penuntunan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legalitas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1210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PENGANTAR ILMU HUKUM</vt:lpstr>
      <vt:lpstr>TUJUAN HUKUM</vt:lpstr>
      <vt:lpstr>TEORI TENTANG TUJUAN HUKUM </vt:lpstr>
      <vt:lpstr>ALIRAN-ALIRAN HUKUM DALAM MASYARAKAT</vt:lpstr>
      <vt:lpstr>TEORI HUKUM</vt:lpstr>
      <vt:lpstr>Lanjutan…</vt:lpstr>
      <vt:lpstr>Lanjutan…</vt:lpstr>
      <vt:lpstr>SANKSI HUKUM</vt:lpstr>
      <vt:lpstr>Lanjutan…</vt:lpstr>
      <vt:lpstr>PENEGAKAN HUKUM </vt:lpstr>
      <vt:lpstr>Lanjutan…</vt:lpstr>
      <vt:lpstr>Lanjutan…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HUKUM</dc:title>
  <dc:creator>Hp</dc:creator>
  <cp:lastModifiedBy>Hp</cp:lastModifiedBy>
  <cp:revision>3</cp:revision>
  <dcterms:created xsi:type="dcterms:W3CDTF">2021-09-29T08:05:52Z</dcterms:created>
  <dcterms:modified xsi:type="dcterms:W3CDTF">2021-09-29T08:23:58Z</dcterms:modified>
</cp:coreProperties>
</file>